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300"/>
    <a:srgbClr val="973300"/>
    <a:srgbClr val="B03B00"/>
    <a:srgbClr val="982F00"/>
    <a:srgbClr val="3E5A9F"/>
    <a:srgbClr val="3E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EF001-5E81-400A-AD8E-1F8D90D3866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3F3C9-6AA2-4D11-BB40-C7CFCE527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2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4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8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5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A63F-5314-489C-BECE-599FA9C58E2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C2D6-A2B5-4CA4-910B-7B0AF48CD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noFill/>
          <a:ln w="12700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8188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CERTIFICATE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OF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APPRECIA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50937" y="2221578"/>
            <a:ext cx="68421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Presented to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V="1">
            <a:off x="1790700" y="3124200"/>
            <a:ext cx="5600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3429000"/>
            <a:ext cx="73914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for </a:t>
            </a:r>
            <a:r>
              <a:rPr lang="en-US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your contributions to our school community as 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3681" y="3914339"/>
            <a:ext cx="8767762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OUTSTANDING CROSSING GUARD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Spring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Arial" pitchFamily="34" charset="0"/>
              </a:rPr>
              <a:t> 2015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930400" y="2667000"/>
            <a:ext cx="53086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Insert </a:t>
            </a:r>
            <a:r>
              <a:rPr lang="en-US" sz="2800" b="1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Name </a:t>
            </a:r>
            <a:r>
              <a:rPr lang="en-US" sz="2800" b="1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Arial" pitchFamily="34" charset="0"/>
              </a:rPr>
              <a:t>Here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42950" y="5105401"/>
            <a:ext cx="1390650" cy="11430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Insert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School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Logo 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257800" y="5514975"/>
            <a:ext cx="3079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Name of signatory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Title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5638800" y="5334000"/>
            <a:ext cx="2652712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pic>
        <p:nvPicPr>
          <p:cNvPr id="18" name="Picture 11" descr="srts_logo stretched light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762000"/>
            <a:ext cx="6012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5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james.clarkin</dc:creator>
  <cp:lastModifiedBy>trish.sanchez</cp:lastModifiedBy>
  <cp:revision>18</cp:revision>
  <cp:lastPrinted>2013-05-23T14:11:40Z</cp:lastPrinted>
  <dcterms:created xsi:type="dcterms:W3CDTF">2013-05-22T15:23:33Z</dcterms:created>
  <dcterms:modified xsi:type="dcterms:W3CDTF">2015-03-20T15:38:57Z</dcterms:modified>
</cp:coreProperties>
</file>