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3300"/>
    <a:srgbClr val="973300"/>
    <a:srgbClr val="B03B00"/>
    <a:srgbClr val="982F00"/>
    <a:srgbClr val="3E5A9F"/>
    <a:srgbClr val="3E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EF001-5E81-400A-AD8E-1F8D90D38669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3F3C9-6AA2-4D11-BB40-C7CFCE527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1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A63F-5314-489C-BECE-599FA9C58E2F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C2D6-A2B5-4CA4-910B-7B0AF48CD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27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A63F-5314-489C-BECE-599FA9C58E2F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C2D6-A2B5-4CA4-910B-7B0AF48CD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9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A63F-5314-489C-BECE-599FA9C58E2F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C2D6-A2B5-4CA4-910B-7B0AF48CD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0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A63F-5314-489C-BECE-599FA9C58E2F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C2D6-A2B5-4CA4-910B-7B0AF48CD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4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A63F-5314-489C-BECE-599FA9C58E2F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C2D6-A2B5-4CA4-910B-7B0AF48CD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75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A63F-5314-489C-BECE-599FA9C58E2F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C2D6-A2B5-4CA4-910B-7B0AF48CD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7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A63F-5314-489C-BECE-599FA9C58E2F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C2D6-A2B5-4CA4-910B-7B0AF48CD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8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A63F-5314-489C-BECE-599FA9C58E2F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C2D6-A2B5-4CA4-910B-7B0AF48CD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0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A63F-5314-489C-BECE-599FA9C58E2F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C2D6-A2B5-4CA4-910B-7B0AF48CD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3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A63F-5314-489C-BECE-599FA9C58E2F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C2D6-A2B5-4CA4-910B-7B0AF48CD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452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5A63F-5314-489C-BECE-599FA9C58E2F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C2D6-A2B5-4CA4-910B-7B0AF48CD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5A63F-5314-489C-BECE-599FA9C58E2F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6C2D6-A2B5-4CA4-910B-7B0AF48CD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8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 w="50800">
            <a:solidFill>
              <a:schemeClr val="bg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" y="304800"/>
            <a:ext cx="8534400" cy="6248400"/>
          </a:xfrm>
          <a:prstGeom prst="rect">
            <a:avLst/>
          </a:prstGeom>
          <a:noFill/>
          <a:ln w="127000">
            <a:solidFill>
              <a:srgbClr val="0070C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33400" y="1600200"/>
            <a:ext cx="818832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Arial" pitchFamily="34" charset="0"/>
              </a:rPr>
              <a:t>CERTIFICATE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Arial" pitchFamily="34" charset="0"/>
              </a:rPr>
              <a:t>OF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Calibri Light" panose="020F0302020204030204" pitchFamily="34" charset="0"/>
                <a:cs typeface="Arial" pitchFamily="34" charset="0"/>
              </a:rPr>
              <a:t>APPRECIA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Arial" pitchFamily="34" charset="0"/>
              </a:rPr>
              <a:t>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Arial" pitchFamily="34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150937" y="2221578"/>
            <a:ext cx="6842125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Arial" pitchFamily="34" charset="0"/>
              </a:rPr>
              <a:t>Presented to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Arial" pitchFamily="34" charset="0"/>
            </a:endParaRPr>
          </a:p>
        </p:txBody>
      </p:sp>
      <p:cxnSp>
        <p:nvCxnSpPr>
          <p:cNvPr id="1028" name="AutoShape 4"/>
          <p:cNvCxnSpPr>
            <a:cxnSpLocks noChangeShapeType="1"/>
          </p:cNvCxnSpPr>
          <p:nvPr/>
        </p:nvCxnSpPr>
        <p:spPr bwMode="auto">
          <a:xfrm flipV="1">
            <a:off x="1790700" y="3124200"/>
            <a:ext cx="560070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38200" y="3429000"/>
            <a:ext cx="73914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Arial" pitchFamily="34" charset="0"/>
              </a:rPr>
              <a:t>for </a:t>
            </a:r>
            <a:r>
              <a:rPr lang="en-US" sz="2400" dirty="0" smtClean="0">
                <a:solidFill>
                  <a:srgbClr val="000000"/>
                </a:solidFill>
                <a:latin typeface="Calibri Light" panose="020F0302020204030204" pitchFamily="34" charset="0"/>
                <a:cs typeface="Arial" pitchFamily="34" charset="0"/>
              </a:rPr>
              <a:t>your contributions to our school community as an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Arial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43681" y="3914339"/>
            <a:ext cx="8767762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1" dirty="0" smtClean="0">
                <a:solidFill>
                  <a:srgbClr val="000000"/>
                </a:solidFill>
                <a:latin typeface="Calibri Light" panose="020F0302020204030204" pitchFamily="34" charset="0"/>
                <a:cs typeface="Arial" pitchFamily="34" charset="0"/>
              </a:rPr>
              <a:t>OUTSTANDING CROSSING GUARD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Arial" pitchFamily="34" charset="0"/>
              </a:rPr>
              <a:t>Spring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Arial" pitchFamily="34" charset="0"/>
              </a:rPr>
              <a:t> 2015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Arial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930400" y="2667000"/>
            <a:ext cx="530860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i="1" dirty="0" smtClean="0">
                <a:solidFill>
                  <a:srgbClr val="000000"/>
                </a:solidFill>
                <a:latin typeface="Calibri Light" panose="020F0302020204030204" pitchFamily="34" charset="0"/>
                <a:cs typeface="Arial" pitchFamily="34" charset="0"/>
              </a:rPr>
              <a:t>Insert </a:t>
            </a:r>
            <a:r>
              <a:rPr lang="en-US" sz="2800" b="1" i="1" dirty="0" smtClean="0">
                <a:solidFill>
                  <a:srgbClr val="000000"/>
                </a:solidFill>
                <a:latin typeface="Calibri Light" panose="020F0302020204030204" pitchFamily="34" charset="0"/>
                <a:cs typeface="Arial" pitchFamily="34" charset="0"/>
              </a:rPr>
              <a:t>Name </a:t>
            </a:r>
            <a:r>
              <a:rPr lang="en-US" sz="2800" b="1" i="1" dirty="0" smtClean="0">
                <a:solidFill>
                  <a:srgbClr val="000000"/>
                </a:solidFill>
                <a:latin typeface="Calibri Light" panose="020F0302020204030204" pitchFamily="34" charset="0"/>
                <a:cs typeface="Arial" pitchFamily="34" charset="0"/>
              </a:rPr>
              <a:t>Here</a:t>
            </a:r>
            <a:endParaRPr kumimoji="0" lang="en-US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Arial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742950" y="5105401"/>
            <a:ext cx="1390650" cy="1143000"/>
          </a:xfrm>
          <a:prstGeom prst="rect">
            <a:avLst/>
          </a:prstGeom>
          <a:noFill/>
          <a:ln w="952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Insert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i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School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i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Logo </a:t>
            </a:r>
            <a:endParaRPr kumimoji="0" lang="en-US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5257800" y="5514975"/>
            <a:ext cx="30797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Name of signatory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Title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6" name="AutoShape 12"/>
          <p:cNvCxnSpPr>
            <a:cxnSpLocks noChangeShapeType="1"/>
          </p:cNvCxnSpPr>
          <p:nvPr/>
        </p:nvCxnSpPr>
        <p:spPr bwMode="auto">
          <a:xfrm>
            <a:off x="5638800" y="5334000"/>
            <a:ext cx="2652712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pic>
        <p:nvPicPr>
          <p:cNvPr id="18" name="Picture 11" descr="srts_logo stretched light 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762000"/>
            <a:ext cx="60122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356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29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james.clarkin</dc:creator>
  <cp:lastModifiedBy>trish.sanchez</cp:lastModifiedBy>
  <cp:revision>18</cp:revision>
  <cp:lastPrinted>2013-05-23T14:11:40Z</cp:lastPrinted>
  <dcterms:created xsi:type="dcterms:W3CDTF">2013-05-22T15:23:33Z</dcterms:created>
  <dcterms:modified xsi:type="dcterms:W3CDTF">2015-03-20T15:38:57Z</dcterms:modified>
</cp:coreProperties>
</file>